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m4a" ContentType="audio/unknown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7"/>
  </p:notesMasterIdLst>
  <p:sldIdLst>
    <p:sldId id="273" r:id="rId2"/>
    <p:sldId id="298" r:id="rId3"/>
    <p:sldId id="300" r:id="rId4"/>
    <p:sldId id="309" r:id="rId5"/>
    <p:sldId id="274" r:id="rId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com Tema 2 - Destaqu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9"/>
    <p:restoredTop sz="94605"/>
  </p:normalViewPr>
  <p:slideViewPr>
    <p:cSldViewPr snapToGrid="0" snapToObjects="1">
      <p:cViewPr varScale="1">
        <p:scale>
          <a:sx n="96" d="100"/>
          <a:sy n="96" d="100"/>
        </p:scale>
        <p:origin x="-104" y="-224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23/03/20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jpeg"/><Relationship Id="rId5" Type="http://schemas.openxmlformats.org/officeDocument/2006/relationships/image" Target="../media/image13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3317" y="1936506"/>
            <a:ext cx="4651819" cy="2607290"/>
          </a:xfrm>
        </p:spPr>
        <p:txBody>
          <a:bodyPr/>
          <a:lstStyle/>
          <a:p>
            <a:r>
              <a:rPr lang="es-ES" sz="4000" dirty="0" smtClean="0"/>
              <a:t>FANI</a:t>
            </a:r>
            <a:endParaRPr lang="es-ES" sz="4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 smtClean="0"/>
              <a:t>2019/2020</a:t>
            </a:r>
          </a:p>
          <a:p>
            <a:endParaRPr lang="es-ES" sz="1800" dirty="0"/>
          </a:p>
        </p:txBody>
      </p:sp>
      <p:pic>
        <p:nvPicPr>
          <p:cNvPr id="7" name="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4852" y="6548185"/>
            <a:ext cx="230436" cy="230436"/>
          </a:xfrm>
          <a:prstGeom prst="rect">
            <a:avLst/>
          </a:prstGeo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5"/>
    </mc:Choice>
    <mc:Fallback>
      <p:transition xmlns:p14="http://schemas.microsoft.com/office/powerpoint/2010/main" spd="slow" advTm="820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2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58" objId="7"/>
        <p14:stopEvt time="7978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721053" cy="682686"/>
          </a:xfrm>
        </p:spPr>
        <p:txBody>
          <a:bodyPr/>
          <a:lstStyle/>
          <a:p>
            <a:r>
              <a:rPr lang="pt-PT" smtClean="0"/>
              <a:t>Introdução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0" y="1717675"/>
            <a:ext cx="5480659" cy="4078968"/>
          </a:xfrm>
        </p:spPr>
        <p:txBody>
          <a:bodyPr/>
          <a:lstStyle/>
          <a:p>
            <a:r>
              <a:rPr lang="pt-PT" dirty="0" smtClean="0"/>
              <a:t>Ferramenta de autoria de narrativas interativas</a:t>
            </a:r>
          </a:p>
          <a:p>
            <a:r>
              <a:rPr lang="pt-PT" dirty="0"/>
              <a:t>Público-alvo -&gt; </a:t>
            </a:r>
            <a:r>
              <a:rPr lang="pt-PT" dirty="0" smtClean="0"/>
              <a:t>Roteiristas</a:t>
            </a:r>
          </a:p>
          <a:p>
            <a:pPr marL="0" indent="0">
              <a:buNone/>
            </a:pPr>
            <a:endParaRPr lang="pt-PT" dirty="0"/>
          </a:p>
          <a:p>
            <a:endParaRPr lang="pt-PT" dirty="0" smtClean="0"/>
          </a:p>
          <a:p>
            <a:endParaRPr lang="pt-PT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Diagrama co-FAN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00" y="2156458"/>
            <a:ext cx="6439099" cy="3413290"/>
          </a:xfrm>
          <a:prstGeom prst="rect">
            <a:avLst/>
          </a:prstGeom>
        </p:spPr>
      </p:pic>
      <p:pic>
        <p:nvPicPr>
          <p:cNvPr id="10" name="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8110" y="6441533"/>
            <a:ext cx="293845" cy="293845"/>
          </a:xfrm>
          <a:prstGeom prst="rect">
            <a:avLst/>
          </a:prstGeom>
        </p:spPr>
      </p:pic>
      <p:pic>
        <p:nvPicPr>
          <p:cNvPr id="11" name="Sound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1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56"/>
    </mc:Choice>
    <mc:Fallback>
      <p:transition xmlns:p14="http://schemas.microsoft.com/office/powerpoint/2010/main" spd="slow" advTm="1805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2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72" objId="10"/>
        <p14:pauseEvt time="17150" objId="10"/>
        <p14:seekEvt time="17150" objId="10" seek="15534"/>
        <p14:resumeEvt time="17150" objId="10"/>
        <p14:pauseEvt time="18056" objId="10"/>
        <p14:seekEvt time="18056" objId="10" seek="16105"/>
        <p14:resumeEvt time="18056" objId="10"/>
        <p14:stopEvt time="18056" objId="1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Objetivos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smtClean="0"/>
              <a:t>Criar uma narrativa interativa de forma acessível.</a:t>
            </a:r>
          </a:p>
          <a:p>
            <a:r>
              <a:rPr lang="pt-PT" dirty="0" smtClean="0"/>
              <a:t>Editar as narrativas criadas.</a:t>
            </a:r>
          </a:p>
          <a:p>
            <a:r>
              <a:rPr lang="pt-PT" dirty="0" smtClean="0"/>
              <a:t>Aceder e interagir com as narrativas</a:t>
            </a:r>
          </a:p>
          <a:p>
            <a:pPr marL="0" indent="0">
              <a:buNone/>
            </a:pP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CriarNarrativ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37" y="950065"/>
            <a:ext cx="5169575" cy="3058566"/>
          </a:xfrm>
          <a:prstGeom prst="rect">
            <a:avLst/>
          </a:prstGeom>
        </p:spPr>
      </p:pic>
      <p:pic>
        <p:nvPicPr>
          <p:cNvPr id="8" name="Picture 7" descr="Interagi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67" y="4008631"/>
            <a:ext cx="6834333" cy="2849369"/>
          </a:xfrm>
          <a:prstGeom prst="rect">
            <a:avLst/>
          </a:prstGeom>
        </p:spPr>
      </p:pic>
      <p:pic>
        <p:nvPicPr>
          <p:cNvPr id="10" name="Sou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1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9"/>
    </mc:Choice>
    <mc:Fallback>
      <p:transition xmlns:p14="http://schemas.microsoft.com/office/powerpoint/2010/main" spd="slow" advTm="508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Calendarização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9" name="Picture 8" descr="Ca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7" y="846707"/>
            <a:ext cx="8731013" cy="57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"/>
    </mc:Choice>
    <mc:Fallback>
      <p:transition xmlns:p14="http://schemas.microsoft.com/office/powerpoint/2010/main" spd="slow" advTm="309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7"/>
    </mc:Choice>
    <mc:Fallback>
      <p:transition xmlns:p14="http://schemas.microsoft.com/office/powerpoint/2010/main" spd="slow" advTm="443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30563</TotalTime>
  <Words>42</Words>
  <Application>Microsoft Macintosh PowerPoint</Application>
  <PresentationFormat>Custom</PresentationFormat>
  <Paragraphs>15</Paragraphs>
  <Slides>5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FANI</vt:lpstr>
      <vt:lpstr>Introdução</vt:lpstr>
      <vt:lpstr>Objetivos</vt:lpstr>
      <vt:lpstr>Calendarização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Edgar</cp:lastModifiedBy>
  <cp:revision>201</cp:revision>
  <dcterms:created xsi:type="dcterms:W3CDTF">2017-01-02T11:35:00Z</dcterms:created>
  <dcterms:modified xsi:type="dcterms:W3CDTF">2020-03-23T23:00:39Z</dcterms:modified>
</cp:coreProperties>
</file>